
<file path=[Content_Types].xml><?xml version="1.0" encoding="utf-8"?>
<Types xmlns="http://schemas.openxmlformats.org/package/2006/content-types">
  <Default Extension="png" ContentType="image/png"/>
  <Default Extension="xlsm" ContentType="application/vnd.ms-excel.sheet.macroEnabled.12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848" r:id="rId2"/>
  </p:sldMasterIdLst>
  <p:notesMasterIdLst>
    <p:notesMasterId r:id="rId5"/>
  </p:notesMasterIdLst>
  <p:sldIdLst>
    <p:sldId id="260" r:id="rId3"/>
    <p:sldId id="264" r:id="rId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288036" algn="ctr" rtl="0" fontAlgn="base">
      <a:spcBef>
        <a:spcPct val="0"/>
      </a:spcBef>
      <a:spcAft>
        <a:spcPct val="0"/>
      </a:spcAft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576071" algn="ctr" rtl="0" fontAlgn="base">
      <a:spcBef>
        <a:spcPct val="0"/>
      </a:spcBef>
      <a:spcAft>
        <a:spcPct val="0"/>
      </a:spcAft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864107" algn="ctr" rtl="0" fontAlgn="base">
      <a:spcBef>
        <a:spcPct val="0"/>
      </a:spcBef>
      <a:spcAft>
        <a:spcPct val="0"/>
      </a:spcAft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152143" algn="ctr" rtl="0" fontAlgn="base">
      <a:spcBef>
        <a:spcPct val="0"/>
      </a:spcBef>
      <a:spcAft>
        <a:spcPct val="0"/>
      </a:spcAft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1440179" algn="l" defTabSz="288036" rtl="0" eaLnBrk="1" latinLnBrk="0" hangingPunct="1"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728214" algn="l" defTabSz="288036" rtl="0" eaLnBrk="1" latinLnBrk="0" hangingPunct="1"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2016250" algn="l" defTabSz="288036" rtl="0" eaLnBrk="1" latinLnBrk="0" hangingPunct="1"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2304285" algn="l" defTabSz="288036" rtl="0" eaLnBrk="1" latinLnBrk="0" hangingPunct="1">
      <a:defRPr sz="2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59AEE1"/>
    <a:srgbClr val="9FC71C"/>
    <a:srgbClr val="AAAAAA"/>
    <a:srgbClr val="000000"/>
    <a:srgbClr val="92A4B0"/>
    <a:srgbClr val="FFFFFF"/>
    <a:srgbClr val="C7C7C7"/>
    <a:srgbClr val="000566"/>
    <a:srgbClr val="57AF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0" autoAdjust="0"/>
    <p:restoredTop sz="94573" autoAdjust="0"/>
  </p:normalViewPr>
  <p:slideViewPr>
    <p:cSldViewPr snapToObjects="1">
      <p:cViewPr>
        <p:scale>
          <a:sx n="90" d="100"/>
          <a:sy n="90" d="100"/>
        </p:scale>
        <p:origin x="-2292" y="-888"/>
      </p:cViewPr>
      <p:guideLst>
        <p:guide orient="horz" pos="4165"/>
        <p:guide orient="horz" pos="1463"/>
        <p:guide orient="horz" pos="3847"/>
        <p:guide pos="2880"/>
        <p:guide pos="4502"/>
        <p:guide pos="3866"/>
        <p:guide pos="1337"/>
        <p:guide pos="1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5348542016836E-2"/>
          <c:y val="2.8639618138424802E-2"/>
          <c:w val="0.82385568721535996"/>
          <c:h val="0.868506192095915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rotWithShape="0">
              <a:gsLst>
                <a:gs pos="0">
                  <a:srgbClr val="8EBF17"/>
                </a:gs>
                <a:gs pos="100000">
                  <a:srgbClr val="62980F"/>
                </a:gs>
              </a:gsLst>
              <a:lin ang="5400000" scaled="1"/>
            </a:gradFill>
            <a:ln w="18079">
              <a:noFill/>
            </a:ln>
            <a:effectLst>
              <a:outerShdw blurRad="127000" dist="38100" dir="2700000" algn="br">
                <a:schemeClr val="bg2"/>
              </a:outerShdw>
            </a:effectLst>
          </c:spPr>
          <c:invertIfNegative val="0"/>
          <c:cat>
            <c:strRef>
              <c:f>Sheet1!$B$1:$E$1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gradFill rotWithShape="0">
              <a:gsLst>
                <a:gs pos="0">
                  <a:srgbClr val="499DD9"/>
                </a:gs>
                <a:gs pos="100000">
                  <a:srgbClr val="3C85BA"/>
                </a:gs>
              </a:gsLst>
              <a:lin ang="5400000" scaled="1"/>
            </a:gradFill>
            <a:ln w="18079">
              <a:noFill/>
            </a:ln>
            <a:effectLst>
              <a:outerShdw blurRad="127000" dist="38100" dir="2700000" algn="br">
                <a:schemeClr val="bg2"/>
              </a:outerShdw>
            </a:effectLst>
          </c:spPr>
          <c:invertIfNegative val="0"/>
          <c:cat>
            <c:strRef>
              <c:f>Sheet1!$B$1:$E$1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15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gradFill rotWithShape="0">
              <a:gsLst>
                <a:gs pos="0">
                  <a:srgbClr val="042452"/>
                </a:gs>
                <a:gs pos="100000">
                  <a:srgbClr val="021C3E"/>
                </a:gs>
              </a:gsLst>
              <a:lin ang="5400000" scaled="1"/>
            </a:gradFill>
            <a:ln w="18079">
              <a:noFill/>
            </a:ln>
            <a:effectLst>
              <a:outerShdw blurRad="127000" dist="38100" dir="2700000" algn="br">
                <a:schemeClr val="bg2"/>
              </a:outerShdw>
            </a:effectLst>
          </c:spPr>
          <c:invertIfNegative val="0"/>
          <c:cat>
            <c:strRef>
              <c:f>Sheet1!$B$1:$E$1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25</c:v>
                </c:pt>
                <c:pt idx="1">
                  <c:v>35</c:v>
                </c:pt>
                <c:pt idx="2">
                  <c:v>45</c:v>
                </c:pt>
                <c:pt idx="3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5"/>
        <c:axId val="38101376"/>
        <c:axId val="38102912"/>
      </c:barChart>
      <c:catAx>
        <c:axId val="38101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903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381029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102912"/>
        <c:scaling>
          <c:orientation val="minMax"/>
        </c:scaling>
        <c:delete val="0"/>
        <c:axPos val="l"/>
        <c:majorGridlines>
          <c:spPr>
            <a:ln w="12700" cmpd="sng">
              <a:solidFill>
                <a:srgbClr val="AAAAAA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6779">
            <a:noFill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38101376"/>
        <c:crosses val="autoZero"/>
        <c:crossBetween val="between"/>
      </c:valAx>
      <c:spPr>
        <a:noFill/>
        <a:ln w="18079">
          <a:noFill/>
        </a:ln>
      </c:spPr>
    </c:plotArea>
    <c:legend>
      <c:legendPos val="r"/>
      <c:layout>
        <c:manualLayout>
          <c:xMode val="edge"/>
          <c:yMode val="edge"/>
          <c:x val="0.88533096671153499"/>
          <c:y val="0.36435964895796102"/>
          <c:w val="0.111637432610561"/>
          <c:h val="0.246793264803713"/>
        </c:manualLayout>
      </c:layout>
      <c:overlay val="0"/>
      <c:spPr>
        <a:noFill/>
        <a:ln w="18079">
          <a:noFill/>
        </a:ln>
      </c:spPr>
      <c:txPr>
        <a:bodyPr/>
        <a:lstStyle/>
        <a:p>
          <a:pPr>
            <a:defRPr sz="22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Helvetica"/>
          <a:ea typeface="Helvetica"/>
          <a:cs typeface="Helvetica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5348542016836E-2"/>
          <c:y val="2.8639618138424802E-2"/>
          <c:w val="0.80259793699392501"/>
          <c:h val="0.86850619209591595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63500">
              <a:solidFill>
                <a:srgbClr val="003366"/>
              </a:solidFill>
            </a:ln>
            <a:effectLst>
              <a:outerShdw blurRad="127000" dist="38100" dir="2700000" algn="br">
                <a:schemeClr val="bg2"/>
              </a:outerShdw>
            </a:effectLst>
          </c:spPr>
          <c:marker>
            <c:symbol val="circle"/>
            <c:size val="13"/>
            <c:spPr>
              <a:solidFill>
                <a:srgbClr val="FFFFFF"/>
              </a:solidFill>
              <a:ln w="63500">
                <a:solidFill>
                  <a:srgbClr val="003366"/>
                </a:solidFill>
              </a:ln>
            </c:spPr>
          </c:marker>
          <c:cat>
            <c:strRef>
              <c:f>Sheet1!$B$1:$F$1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90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63500">
              <a:solidFill>
                <a:srgbClr val="59AEE1"/>
              </a:solidFill>
            </a:ln>
            <a:effectLst>
              <a:outerShdw blurRad="127000" dist="38100" dir="2700000" algn="br">
                <a:schemeClr val="bg2"/>
              </a:outerShdw>
            </a:effectLst>
          </c:spPr>
          <c:marker>
            <c:symbol val="circle"/>
            <c:size val="13"/>
            <c:spPr>
              <a:solidFill>
                <a:srgbClr val="FFFFFF"/>
              </a:solidFill>
              <a:ln w="63500">
                <a:solidFill>
                  <a:srgbClr val="59AEE1"/>
                </a:solidFill>
              </a:ln>
            </c:spPr>
          </c:marker>
          <c:cat>
            <c:strRef>
              <c:f>Sheet1!$B$1:$F$1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60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ln w="63500">
              <a:solidFill>
                <a:srgbClr val="9FC71C"/>
              </a:solidFill>
            </a:ln>
            <a:effectLst>
              <a:outerShdw blurRad="127000" dist="38100" dir="2700000" algn="br">
                <a:schemeClr val="bg2"/>
              </a:outerShdw>
            </a:effectLst>
          </c:spPr>
          <c:marker>
            <c:symbol val="circle"/>
            <c:size val="13"/>
            <c:spPr>
              <a:solidFill>
                <a:srgbClr val="FFFFFF"/>
              </a:solidFill>
              <a:ln w="63500">
                <a:solidFill>
                  <a:srgbClr val="9FC71C"/>
                </a:solidFill>
              </a:ln>
            </c:spPr>
          </c:marker>
          <c:cat>
            <c:strRef>
              <c:f>Sheet1!$B$1:$F$1</c:f>
              <c:strCach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80</c:v>
                </c:pt>
                <c:pt idx="1">
                  <c:v>17</c:v>
                </c:pt>
                <c:pt idx="2">
                  <c:v>80</c:v>
                </c:pt>
                <c:pt idx="3">
                  <c:v>85</c:v>
                </c:pt>
                <c:pt idx="4">
                  <c:v>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366016"/>
        <c:axId val="39376384"/>
      </c:lineChart>
      <c:catAx>
        <c:axId val="39366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903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393763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376384"/>
        <c:scaling>
          <c:orientation val="minMax"/>
        </c:scaling>
        <c:delete val="0"/>
        <c:axPos val="l"/>
        <c:majorGridlines>
          <c:spPr>
            <a:ln w="12700" cmpd="sng">
              <a:solidFill>
                <a:srgbClr val="AAAAAA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6779">
            <a:noFill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39366016"/>
        <c:crosses val="autoZero"/>
        <c:crossBetween val="midCat"/>
      </c:valAx>
      <c:spPr>
        <a:noFill/>
        <a:ln w="18079">
          <a:noFill/>
        </a:ln>
      </c:spPr>
    </c:plotArea>
    <c:legend>
      <c:legendPos val="r"/>
      <c:layout>
        <c:manualLayout>
          <c:xMode val="edge"/>
          <c:yMode val="edge"/>
          <c:x val="0.88533096671153499"/>
          <c:y val="0.36435964895796102"/>
          <c:w val="0.106345801106128"/>
          <c:h val="0.213186439403905"/>
        </c:manualLayout>
      </c:layout>
      <c:overlay val="0"/>
      <c:spPr>
        <a:noFill/>
        <a:ln w="18079">
          <a:noFill/>
        </a:ln>
      </c:spPr>
      <c:txPr>
        <a:bodyPr/>
        <a:lstStyle/>
        <a:p>
          <a:pPr>
            <a:defRPr sz="22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Helvetica"/>
          <a:ea typeface="Helvetica"/>
          <a:cs typeface="Helvetica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F081D-B1CA-4A71-9200-D4979BFC4C76}" type="datetimeFigureOut">
              <a:rPr lang="en-AU" smtClean="0"/>
              <a:t>28/05/2013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A850A-D397-4DD3-8C96-F798384C2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964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88036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576071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864107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152143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440179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728214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016250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304285" algn="l" defTabSz="57607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A850A-D397-4DD3-8C96-F798384C2D2A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2929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A850A-D397-4DD3-8C96-F798384C2D2A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2929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2937" y="985015"/>
            <a:ext cx="7772400" cy="571132"/>
          </a:xfrm>
          <a:prstGeom prst="rect">
            <a:avLst/>
          </a:prstGeom>
        </p:spPr>
        <p:txBody>
          <a:bodyPr vert="horz" lIns="57607" tIns="28804" rIns="57607" bIns="28804" anchor="b" anchorCtr="0">
            <a:spAutoFit/>
          </a:bodyPr>
          <a:lstStyle>
            <a:lvl1pPr>
              <a:lnSpc>
                <a:spcPts val="4032"/>
              </a:lnSpc>
              <a:defRPr sz="4400" b="0" i="0" baseline="0">
                <a:solidFill>
                  <a:srgbClr val="003366"/>
                </a:solidFill>
                <a:latin typeface="Kulturista SemiBold"/>
                <a:cs typeface="Kulturista SemiBold"/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2939" y="2295527"/>
            <a:ext cx="6715125" cy="504447"/>
          </a:xfrm>
          <a:prstGeom prst="rect">
            <a:avLst/>
          </a:prstGeom>
        </p:spPr>
        <p:txBody>
          <a:bodyPr vert="horz" lIns="57607" tIns="28804" rIns="57607" bIns="28804">
            <a:spAutoFit/>
          </a:bodyPr>
          <a:lstStyle>
            <a:lvl1pPr marL="0" indent="0" algn="l">
              <a:spcAft>
                <a:spcPts val="1260"/>
              </a:spcAft>
              <a:buNone/>
              <a:defRPr sz="2900" b="1" i="0">
                <a:solidFill>
                  <a:srgbClr val="57AFE5"/>
                </a:solidFill>
                <a:latin typeface="Helvetica"/>
                <a:cs typeface="Helvetica"/>
              </a:defRPr>
            </a:lvl1pPr>
            <a:lvl2pPr marL="288036" indent="0" algn="ctr">
              <a:buNone/>
              <a:defRPr/>
            </a:lvl2pPr>
            <a:lvl3pPr marL="576071" indent="0" algn="ctr">
              <a:buNone/>
              <a:defRPr/>
            </a:lvl3pPr>
            <a:lvl4pPr marL="864107" indent="0" algn="ctr">
              <a:buNone/>
              <a:defRPr/>
            </a:lvl4pPr>
            <a:lvl5pPr marL="1152143" indent="0" algn="ctr">
              <a:buNone/>
              <a:defRPr/>
            </a:lvl5pPr>
            <a:lvl6pPr marL="1440179" indent="0" algn="ctr">
              <a:buNone/>
              <a:defRPr/>
            </a:lvl6pPr>
            <a:lvl7pPr marL="1728214" indent="0" algn="ctr">
              <a:buNone/>
              <a:defRPr/>
            </a:lvl7pPr>
            <a:lvl8pPr marL="2016250" indent="0" algn="ctr">
              <a:buNone/>
              <a:defRPr/>
            </a:lvl8pPr>
            <a:lvl9pPr marL="2304285" indent="0" algn="ctr">
              <a:buNone/>
              <a:defRPr/>
            </a:lvl9pPr>
          </a:lstStyle>
          <a:p>
            <a:r>
              <a:rPr lang="en-US"/>
              <a:t>Subtitle, if there is one, goes here.</a:t>
            </a:r>
          </a:p>
        </p:txBody>
      </p:sp>
    </p:spTree>
    <p:extLst>
      <p:ext uri="{BB962C8B-B14F-4D97-AF65-F5344CB8AC3E}">
        <p14:creationId xmlns:p14="http://schemas.microsoft.com/office/powerpoint/2010/main" val="98082264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2938" y="2228850"/>
            <a:ext cx="7586663" cy="3896916"/>
          </a:xfrm>
          <a:prstGeom prst="rect">
            <a:avLst/>
          </a:prstGeom>
        </p:spPr>
        <p:txBody>
          <a:bodyPr vert="horz" lIns="57607" tIns="28804" rIns="57607" bIns="28804"/>
          <a:lstStyle>
            <a:lvl1pPr marL="288036" indent="-288036" algn="l">
              <a:spcAft>
                <a:spcPts val="1386"/>
              </a:spcAft>
              <a:buClr>
                <a:srgbClr val="003366"/>
              </a:buClr>
              <a:buFont typeface="Arial"/>
              <a:buChar char="•"/>
              <a:defRPr sz="2500" baseline="0">
                <a:latin typeface="Helvetica"/>
                <a:cs typeface="Helvetica"/>
              </a:defRPr>
            </a:lvl1pPr>
            <a:lvl2pPr marL="576071" indent="-288036" algn="l">
              <a:spcAft>
                <a:spcPts val="1449"/>
              </a:spcAft>
              <a:buClr>
                <a:srgbClr val="003366"/>
              </a:buClr>
              <a:buFont typeface="Arial"/>
              <a:buChar char="•"/>
              <a:defRPr sz="2100" baseline="0">
                <a:solidFill>
                  <a:srgbClr val="003366"/>
                </a:solidFill>
                <a:latin typeface="Helvetica"/>
                <a:cs typeface="Helvetica"/>
              </a:defRPr>
            </a:lvl2pPr>
            <a:lvl3pPr marL="864107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100">
                <a:solidFill>
                  <a:srgbClr val="003366"/>
                </a:solidFill>
                <a:latin typeface="Helvetica"/>
                <a:cs typeface="Helvetica"/>
              </a:defRPr>
            </a:lvl3pPr>
            <a:lvl4pPr marL="360044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500">
                <a:latin typeface="Helvetica"/>
                <a:cs typeface="Helvetica"/>
              </a:defRPr>
            </a:lvl4pPr>
            <a:lvl5pPr marL="360044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500">
                <a:latin typeface="Helvetica"/>
                <a:cs typeface="Helvetica"/>
              </a:defRPr>
            </a:lvl5pPr>
          </a:lstStyle>
          <a:p>
            <a:pPr lvl="0"/>
            <a:r>
              <a:rPr lang="en-US"/>
              <a:t>Body Level One</a:t>
            </a:r>
          </a:p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1"/>
            <a:r>
              <a:rPr lang="en-US"/>
              <a:t>Body Level Two</a:t>
            </a:r>
          </a:p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642937" y="985015"/>
            <a:ext cx="7772400" cy="571132"/>
          </a:xfrm>
          <a:prstGeom prst="rect">
            <a:avLst/>
          </a:prstGeom>
        </p:spPr>
        <p:txBody>
          <a:bodyPr vert="horz" lIns="57607" tIns="28804" rIns="57607" bIns="28804" anchor="b" anchorCtr="0">
            <a:spAutoFit/>
          </a:bodyPr>
          <a:lstStyle>
            <a:lvl1pPr>
              <a:lnSpc>
                <a:spcPts val="4032"/>
              </a:lnSpc>
              <a:defRPr sz="4400" b="0" i="0" baseline="0">
                <a:solidFill>
                  <a:srgbClr val="003366"/>
                </a:solidFill>
                <a:latin typeface="Kulturista SemiBold"/>
                <a:cs typeface="Kulturista SemiBold"/>
              </a:defRPr>
            </a:lvl1pPr>
          </a:lstStyle>
          <a:p>
            <a:r>
              <a:rPr lang="en-US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56935258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2939" y="2228850"/>
            <a:ext cx="3514725" cy="3896916"/>
          </a:xfrm>
          <a:prstGeom prst="rect">
            <a:avLst/>
          </a:prstGeom>
        </p:spPr>
        <p:txBody>
          <a:bodyPr vert="horz" lIns="57607" tIns="28804" rIns="57607" bIns="28804"/>
          <a:lstStyle>
            <a:lvl1pPr marL="288036" indent="-288036" algn="l">
              <a:spcAft>
                <a:spcPts val="1386"/>
              </a:spcAft>
              <a:buClr>
                <a:srgbClr val="003366"/>
              </a:buClr>
              <a:buFont typeface="Arial"/>
              <a:buChar char="•"/>
              <a:defRPr sz="2500" baseline="0">
                <a:latin typeface="Helvetica"/>
                <a:cs typeface="Helvetica"/>
              </a:defRPr>
            </a:lvl1pPr>
            <a:lvl2pPr marL="576071" indent="-288036" algn="l">
              <a:spcAft>
                <a:spcPts val="1449"/>
              </a:spcAft>
              <a:buClr>
                <a:srgbClr val="003366"/>
              </a:buClr>
              <a:buFont typeface="Arial"/>
              <a:buChar char="•"/>
              <a:defRPr sz="2100" baseline="0">
                <a:solidFill>
                  <a:srgbClr val="003366"/>
                </a:solidFill>
                <a:latin typeface="Helvetica"/>
                <a:cs typeface="Helvetica"/>
              </a:defRPr>
            </a:lvl2pPr>
            <a:lvl3pPr marL="864107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100">
                <a:solidFill>
                  <a:srgbClr val="003366"/>
                </a:solidFill>
                <a:latin typeface="Helvetica"/>
                <a:cs typeface="Helvetica"/>
              </a:defRPr>
            </a:lvl3pPr>
            <a:lvl4pPr marL="360044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500">
                <a:latin typeface="Helvetica"/>
                <a:cs typeface="Helvetica"/>
              </a:defRPr>
            </a:lvl4pPr>
            <a:lvl5pPr marL="360044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500">
                <a:latin typeface="Helvetica"/>
                <a:cs typeface="Helvetica"/>
              </a:defRPr>
            </a:lvl5pPr>
          </a:lstStyle>
          <a:p>
            <a:pPr lvl="0"/>
            <a:r>
              <a:rPr lang="en-US"/>
              <a:t>Body Level One</a:t>
            </a:r>
          </a:p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1"/>
            <a:r>
              <a:rPr lang="en-US"/>
              <a:t>Body Level Two</a:t>
            </a:r>
          </a:p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642937" y="985015"/>
            <a:ext cx="7772400" cy="571132"/>
          </a:xfrm>
          <a:prstGeom prst="rect">
            <a:avLst/>
          </a:prstGeom>
        </p:spPr>
        <p:txBody>
          <a:bodyPr vert="horz" lIns="57607" tIns="28804" rIns="57607" bIns="28804" anchor="b" anchorCtr="0">
            <a:spAutoFit/>
          </a:bodyPr>
          <a:lstStyle>
            <a:lvl1pPr>
              <a:lnSpc>
                <a:spcPts val="4032"/>
              </a:lnSpc>
              <a:defRPr sz="4400" b="0" i="0" baseline="0">
                <a:solidFill>
                  <a:srgbClr val="003366"/>
                </a:solidFill>
                <a:latin typeface="Kulturista SemiBold"/>
                <a:cs typeface="Kulturista SemiBold"/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443414" y="2228850"/>
            <a:ext cx="3514725" cy="3896916"/>
          </a:xfrm>
          <a:prstGeom prst="rect">
            <a:avLst/>
          </a:prstGeom>
        </p:spPr>
        <p:txBody>
          <a:bodyPr vert="horz" lIns="57607" tIns="28804" rIns="57607" bIns="28804"/>
          <a:lstStyle>
            <a:lvl1pPr marL="288036" indent="-288036" algn="l">
              <a:spcAft>
                <a:spcPts val="1386"/>
              </a:spcAft>
              <a:buClr>
                <a:srgbClr val="003366"/>
              </a:buClr>
              <a:buFont typeface="Arial"/>
              <a:buChar char="•"/>
              <a:defRPr sz="2500" baseline="0">
                <a:latin typeface="Helvetica"/>
                <a:cs typeface="Helvetica"/>
              </a:defRPr>
            </a:lvl1pPr>
            <a:lvl2pPr marL="576071" indent="-288036" algn="l">
              <a:spcAft>
                <a:spcPts val="1449"/>
              </a:spcAft>
              <a:buClr>
                <a:srgbClr val="003366"/>
              </a:buClr>
              <a:buFont typeface="Arial"/>
              <a:buChar char="•"/>
              <a:defRPr sz="2100" baseline="0">
                <a:solidFill>
                  <a:srgbClr val="003366"/>
                </a:solidFill>
                <a:latin typeface="Helvetica"/>
                <a:cs typeface="Helvetica"/>
              </a:defRPr>
            </a:lvl2pPr>
            <a:lvl3pPr marL="864107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100">
                <a:solidFill>
                  <a:srgbClr val="003366"/>
                </a:solidFill>
                <a:latin typeface="Helvetica"/>
                <a:cs typeface="Helvetica"/>
              </a:defRPr>
            </a:lvl3pPr>
            <a:lvl4pPr marL="360044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500">
                <a:latin typeface="Helvetica"/>
                <a:cs typeface="Helvetica"/>
              </a:defRPr>
            </a:lvl4pPr>
            <a:lvl5pPr marL="360044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500">
                <a:latin typeface="Helvetica"/>
                <a:cs typeface="Helvetica"/>
              </a:defRPr>
            </a:lvl5pPr>
          </a:lstStyle>
          <a:p>
            <a:pPr lvl="0"/>
            <a:r>
              <a:rPr lang="en-US"/>
              <a:t>Body Level One</a:t>
            </a:r>
          </a:p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1"/>
            <a:r>
              <a:rPr lang="en-US"/>
              <a:t>Body Level Two</a:t>
            </a:r>
          </a:p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</p:txBody>
      </p:sp>
    </p:spTree>
    <p:extLst>
      <p:ext uri="{BB962C8B-B14F-4D97-AF65-F5344CB8AC3E}">
        <p14:creationId xmlns:p14="http://schemas.microsoft.com/office/powerpoint/2010/main" val="183776307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col +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2939" y="2228850"/>
            <a:ext cx="3514725" cy="3896916"/>
          </a:xfrm>
          <a:prstGeom prst="rect">
            <a:avLst/>
          </a:prstGeom>
        </p:spPr>
        <p:txBody>
          <a:bodyPr vert="horz" lIns="57607" tIns="28804" rIns="57607" bIns="28804"/>
          <a:lstStyle>
            <a:lvl1pPr marL="288036" indent="-288036" algn="l">
              <a:spcAft>
                <a:spcPts val="1386"/>
              </a:spcAft>
              <a:buClr>
                <a:srgbClr val="003366"/>
              </a:buClr>
              <a:buFont typeface="Arial"/>
              <a:buChar char="•"/>
              <a:defRPr sz="2500" baseline="0">
                <a:latin typeface="Helvetica"/>
                <a:cs typeface="Helvetica"/>
              </a:defRPr>
            </a:lvl1pPr>
            <a:lvl2pPr marL="576071" indent="-288036" algn="l">
              <a:spcAft>
                <a:spcPts val="1449"/>
              </a:spcAft>
              <a:buClr>
                <a:srgbClr val="003366"/>
              </a:buClr>
              <a:buFont typeface="Arial"/>
              <a:buChar char="•"/>
              <a:defRPr sz="2100" baseline="0">
                <a:solidFill>
                  <a:srgbClr val="003366"/>
                </a:solidFill>
                <a:latin typeface="Helvetica"/>
                <a:cs typeface="Helvetica"/>
              </a:defRPr>
            </a:lvl2pPr>
            <a:lvl3pPr marL="864107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100">
                <a:solidFill>
                  <a:srgbClr val="003366"/>
                </a:solidFill>
                <a:latin typeface="Helvetica"/>
                <a:cs typeface="Helvetica"/>
              </a:defRPr>
            </a:lvl3pPr>
            <a:lvl4pPr marL="360044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500">
                <a:latin typeface="Helvetica"/>
                <a:cs typeface="Helvetica"/>
              </a:defRPr>
            </a:lvl4pPr>
            <a:lvl5pPr marL="360044" indent="-288036" algn="l">
              <a:spcAft>
                <a:spcPts val="1260"/>
              </a:spcAft>
              <a:buClr>
                <a:srgbClr val="003366"/>
              </a:buClr>
              <a:buFont typeface="Arial"/>
              <a:buChar char="•"/>
              <a:defRPr sz="2500">
                <a:latin typeface="Helvetica"/>
                <a:cs typeface="Helvetica"/>
              </a:defRPr>
            </a:lvl5pPr>
          </a:lstStyle>
          <a:p>
            <a:pPr lvl="0"/>
            <a:r>
              <a:rPr lang="en-US"/>
              <a:t>Body Level One</a:t>
            </a:r>
          </a:p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  <a:p>
            <a:pPr lvl="1"/>
            <a:r>
              <a:rPr lang="en-US"/>
              <a:t>Body Level Two</a:t>
            </a:r>
          </a:p>
          <a:p>
            <a:pPr lvl="0"/>
            <a:r>
              <a:rPr lang="en-US"/>
              <a:t>Body Level One</a:t>
            </a:r>
          </a:p>
          <a:p>
            <a:pPr lvl="1"/>
            <a:r>
              <a:rPr lang="en-US"/>
              <a:t>Body Level Two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642937" y="985015"/>
            <a:ext cx="7772400" cy="571132"/>
          </a:xfrm>
          <a:prstGeom prst="rect">
            <a:avLst/>
          </a:prstGeom>
        </p:spPr>
        <p:txBody>
          <a:bodyPr vert="horz" lIns="57607" tIns="28804" rIns="57607" bIns="28804" anchor="b" anchorCtr="0">
            <a:spAutoFit/>
          </a:bodyPr>
          <a:lstStyle>
            <a:lvl1pPr>
              <a:lnSpc>
                <a:spcPts val="4032"/>
              </a:lnSpc>
              <a:defRPr sz="4400" b="0" i="0" baseline="0">
                <a:solidFill>
                  <a:srgbClr val="003366"/>
                </a:solidFill>
                <a:latin typeface="Kulturista SemiBold"/>
                <a:cs typeface="Kulturista SemiBold"/>
              </a:defRPr>
            </a:lvl1pPr>
          </a:lstStyle>
          <a:p>
            <a:r>
              <a:rPr lang="en-US"/>
              <a:t>Insert title here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86276" y="2228851"/>
            <a:ext cx="3400425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1850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2937" y="985015"/>
            <a:ext cx="7772400" cy="571132"/>
          </a:xfrm>
          <a:prstGeom prst="rect">
            <a:avLst/>
          </a:prstGeom>
        </p:spPr>
        <p:txBody>
          <a:bodyPr vert="horz" lIns="57607" tIns="28804" rIns="57607" bIns="28804" anchor="b" anchorCtr="0">
            <a:spAutoFit/>
          </a:bodyPr>
          <a:lstStyle>
            <a:lvl1pPr>
              <a:lnSpc>
                <a:spcPts val="4032"/>
              </a:lnSpc>
              <a:defRPr sz="4400" b="0" i="0" baseline="0">
                <a:solidFill>
                  <a:srgbClr val="003366"/>
                </a:solidFill>
                <a:latin typeface="Kulturista SemiBold"/>
                <a:cs typeface="Kulturista SemiBold"/>
              </a:defRPr>
            </a:lvl1pPr>
          </a:lstStyle>
          <a:p>
            <a:r>
              <a:rPr lang="en-US"/>
              <a:t>Insert 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2939" y="2228851"/>
            <a:ext cx="6715125" cy="412114"/>
          </a:xfrm>
          <a:prstGeom prst="rect">
            <a:avLst/>
          </a:prstGeom>
        </p:spPr>
        <p:txBody>
          <a:bodyPr vert="horz" lIns="57607" tIns="28804" rIns="57607" bIns="28804">
            <a:spAutoFit/>
          </a:bodyPr>
          <a:lstStyle>
            <a:lvl1pPr marL="0" indent="0" algn="l">
              <a:spcAft>
                <a:spcPts val="0"/>
              </a:spcAft>
              <a:buNone/>
              <a:defRPr sz="2300" b="0" i="0" baseline="0">
                <a:solidFill>
                  <a:srgbClr val="000000"/>
                </a:solidFill>
                <a:latin typeface="Helvetica"/>
                <a:cs typeface="Helvetica"/>
              </a:defRPr>
            </a:lvl1pPr>
            <a:lvl2pPr marL="288036" indent="0" algn="ctr">
              <a:buNone/>
              <a:defRPr/>
            </a:lvl2pPr>
            <a:lvl3pPr marL="576071" indent="0" algn="ctr">
              <a:buNone/>
              <a:defRPr/>
            </a:lvl3pPr>
            <a:lvl4pPr marL="864107" indent="0" algn="ctr">
              <a:buNone/>
              <a:defRPr/>
            </a:lvl4pPr>
            <a:lvl5pPr marL="1152143" indent="0" algn="ctr">
              <a:buNone/>
              <a:defRPr/>
            </a:lvl5pPr>
            <a:lvl6pPr marL="1440179" indent="0" algn="ctr">
              <a:buNone/>
              <a:defRPr/>
            </a:lvl6pPr>
            <a:lvl7pPr marL="1728214" indent="0" algn="ctr">
              <a:buNone/>
              <a:defRPr/>
            </a:lvl7pPr>
            <a:lvl8pPr marL="2016250" indent="0" algn="ctr">
              <a:buNone/>
              <a:defRPr/>
            </a:lvl8pPr>
            <a:lvl9pPr marL="2304285" indent="0" algn="ctr">
              <a:buNone/>
              <a:defRPr/>
            </a:lvl9pPr>
          </a:lstStyle>
          <a:p>
            <a:r>
              <a:rPr lang="en-US"/>
              <a:t>Type text here.</a:t>
            </a:r>
          </a:p>
        </p:txBody>
      </p:sp>
    </p:spTree>
    <p:extLst>
      <p:ext uri="{BB962C8B-B14F-4D97-AF65-F5344CB8AC3E}">
        <p14:creationId xmlns:p14="http://schemas.microsoft.com/office/powerpoint/2010/main" val="131873952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2937" y="985015"/>
            <a:ext cx="7772400" cy="571132"/>
          </a:xfrm>
          <a:prstGeom prst="rect">
            <a:avLst/>
          </a:prstGeom>
        </p:spPr>
        <p:txBody>
          <a:bodyPr vert="horz" lIns="57607" tIns="28804" rIns="57607" bIns="28804" anchor="b" anchorCtr="0">
            <a:spAutoFit/>
          </a:bodyPr>
          <a:lstStyle>
            <a:lvl1pPr>
              <a:lnSpc>
                <a:spcPts val="4032"/>
              </a:lnSpc>
              <a:defRPr sz="4400" b="0" i="0" baseline="0">
                <a:solidFill>
                  <a:srgbClr val="003366"/>
                </a:solidFill>
                <a:latin typeface="Kulturista SemiBold"/>
                <a:cs typeface="Kulturista SemiBold"/>
              </a:defRPr>
            </a:lvl1pPr>
          </a:lstStyle>
          <a:p>
            <a:r>
              <a:rPr lang="en-US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161872360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Ba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2937" y="985015"/>
            <a:ext cx="7772400" cy="571132"/>
          </a:xfrm>
          <a:prstGeom prst="rect">
            <a:avLst/>
          </a:prstGeom>
        </p:spPr>
        <p:txBody>
          <a:bodyPr vert="horz" lIns="57607" tIns="28804" rIns="57607" bIns="28804" anchor="b" anchorCtr="0">
            <a:spAutoFit/>
          </a:bodyPr>
          <a:lstStyle>
            <a:lvl1pPr>
              <a:lnSpc>
                <a:spcPts val="4032"/>
              </a:lnSpc>
              <a:defRPr sz="4400" b="0" i="0" baseline="0">
                <a:solidFill>
                  <a:srgbClr val="003366"/>
                </a:solidFill>
                <a:latin typeface="Kulturista SemiBold"/>
                <a:cs typeface="Kulturista SemiBold"/>
              </a:defRPr>
            </a:lvl1pPr>
          </a:lstStyle>
          <a:p>
            <a:r>
              <a:rPr lang="en-US"/>
              <a:t>Insert title here</a:t>
            </a:r>
          </a:p>
        </p:txBody>
      </p:sp>
      <p:graphicFrame>
        <p:nvGraphicFramePr>
          <p:cNvPr id="4" name="Object 6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639687755"/>
              </p:ext>
            </p:extLst>
          </p:nvPr>
        </p:nvGraphicFramePr>
        <p:xfrm>
          <a:off x="664369" y="2314576"/>
          <a:ext cx="8065294" cy="3990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294369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Lin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2937" y="985015"/>
            <a:ext cx="7772400" cy="571132"/>
          </a:xfrm>
          <a:prstGeom prst="rect">
            <a:avLst/>
          </a:prstGeom>
        </p:spPr>
        <p:txBody>
          <a:bodyPr vert="horz" lIns="57607" tIns="28804" rIns="57607" bIns="28804" anchor="b" anchorCtr="0">
            <a:spAutoFit/>
          </a:bodyPr>
          <a:lstStyle>
            <a:lvl1pPr>
              <a:lnSpc>
                <a:spcPts val="4032"/>
              </a:lnSpc>
              <a:defRPr sz="4400" b="0" i="0" baseline="0">
                <a:solidFill>
                  <a:srgbClr val="003366"/>
                </a:solidFill>
                <a:latin typeface="Kulturista SemiBold"/>
                <a:cs typeface="Kulturista SemiBold"/>
              </a:defRPr>
            </a:lvl1pPr>
          </a:lstStyle>
          <a:p>
            <a:r>
              <a:rPr lang="en-US"/>
              <a:t>Insert title here</a:t>
            </a:r>
          </a:p>
        </p:txBody>
      </p:sp>
      <p:graphicFrame>
        <p:nvGraphicFramePr>
          <p:cNvPr id="6" name="Object 6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347855330"/>
              </p:ext>
            </p:extLst>
          </p:nvPr>
        </p:nvGraphicFramePr>
        <p:xfrm>
          <a:off x="664369" y="2314576"/>
          <a:ext cx="8065294" cy="3990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26836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s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36159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5.png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7.png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.png"/><Relationship Id="rId18" Type="http://schemas.openxmlformats.org/officeDocument/2006/relationships/image" Target="../media/image26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6.pn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47" Type="http://schemas.openxmlformats.org/officeDocument/2006/relationships/image" Target="../media/image53.png"/><Relationship Id="rId50" Type="http://schemas.openxmlformats.org/officeDocument/2006/relationships/image" Target="../media/image56.png"/><Relationship Id="rId55" Type="http://schemas.openxmlformats.org/officeDocument/2006/relationships/image" Target="../media/image61.png"/><Relationship Id="rId63" Type="http://schemas.openxmlformats.org/officeDocument/2006/relationships/image" Target="../media/image69.png"/><Relationship Id="rId68" Type="http://schemas.openxmlformats.org/officeDocument/2006/relationships/image" Target="../media/image74.png"/><Relationship Id="rId7" Type="http://schemas.openxmlformats.org/officeDocument/2006/relationships/image" Target="../media/image16.png"/><Relationship Id="rId71" Type="http://schemas.openxmlformats.org/officeDocument/2006/relationships/image" Target="../media/image77.png"/><Relationship Id="rId2" Type="http://schemas.openxmlformats.org/officeDocument/2006/relationships/theme" Target="../theme/theme2.xml"/><Relationship Id="rId16" Type="http://schemas.openxmlformats.org/officeDocument/2006/relationships/image" Target="../media/image25.png"/><Relationship Id="rId29" Type="http://schemas.openxmlformats.org/officeDocument/2006/relationships/image" Target="../media/image35.png"/><Relationship Id="rId11" Type="http://schemas.openxmlformats.org/officeDocument/2006/relationships/image" Target="../media/image20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45" Type="http://schemas.openxmlformats.org/officeDocument/2006/relationships/image" Target="../media/image51.png"/><Relationship Id="rId53" Type="http://schemas.openxmlformats.org/officeDocument/2006/relationships/image" Target="../media/image59.png"/><Relationship Id="rId58" Type="http://schemas.openxmlformats.org/officeDocument/2006/relationships/image" Target="../media/image64.png"/><Relationship Id="rId66" Type="http://schemas.openxmlformats.org/officeDocument/2006/relationships/image" Target="../media/image72.png"/><Relationship Id="rId74" Type="http://schemas.openxmlformats.org/officeDocument/2006/relationships/image" Target="../media/image2.emf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49" Type="http://schemas.openxmlformats.org/officeDocument/2006/relationships/image" Target="../media/image55.png"/><Relationship Id="rId57" Type="http://schemas.openxmlformats.org/officeDocument/2006/relationships/image" Target="../media/image63.png"/><Relationship Id="rId61" Type="http://schemas.openxmlformats.org/officeDocument/2006/relationships/image" Target="../media/image67.png"/><Relationship Id="rId10" Type="http://schemas.openxmlformats.org/officeDocument/2006/relationships/image" Target="../media/image19.png"/><Relationship Id="rId19" Type="http://schemas.openxmlformats.org/officeDocument/2006/relationships/image" Target="../media/image10.pn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52" Type="http://schemas.openxmlformats.org/officeDocument/2006/relationships/image" Target="../media/image58.png"/><Relationship Id="rId60" Type="http://schemas.openxmlformats.org/officeDocument/2006/relationships/image" Target="../media/image66.png"/><Relationship Id="rId65" Type="http://schemas.openxmlformats.org/officeDocument/2006/relationships/image" Target="../media/image71.png"/><Relationship Id="rId73" Type="http://schemas.openxmlformats.org/officeDocument/2006/relationships/image" Target="../media/image79.emf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png"/><Relationship Id="rId48" Type="http://schemas.openxmlformats.org/officeDocument/2006/relationships/image" Target="../media/image54.png"/><Relationship Id="rId56" Type="http://schemas.openxmlformats.org/officeDocument/2006/relationships/image" Target="../media/image62.png"/><Relationship Id="rId64" Type="http://schemas.openxmlformats.org/officeDocument/2006/relationships/image" Target="../media/image70.png"/><Relationship Id="rId69" Type="http://schemas.openxmlformats.org/officeDocument/2006/relationships/image" Target="../media/image75.png"/><Relationship Id="rId8" Type="http://schemas.openxmlformats.org/officeDocument/2006/relationships/image" Target="../media/image17.png"/><Relationship Id="rId51" Type="http://schemas.openxmlformats.org/officeDocument/2006/relationships/image" Target="../media/image57.png"/><Relationship Id="rId72" Type="http://schemas.openxmlformats.org/officeDocument/2006/relationships/image" Target="../media/image78.png"/><Relationship Id="rId3" Type="http://schemas.openxmlformats.org/officeDocument/2006/relationships/image" Target="../media/image12.png"/><Relationship Id="rId12" Type="http://schemas.openxmlformats.org/officeDocument/2006/relationships/image" Target="../media/image21.png"/><Relationship Id="rId17" Type="http://schemas.openxmlformats.org/officeDocument/2006/relationships/image" Target="../media/image5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Relationship Id="rId46" Type="http://schemas.openxmlformats.org/officeDocument/2006/relationships/image" Target="../media/image52.png"/><Relationship Id="rId59" Type="http://schemas.openxmlformats.org/officeDocument/2006/relationships/image" Target="../media/image65.png"/><Relationship Id="rId67" Type="http://schemas.openxmlformats.org/officeDocument/2006/relationships/image" Target="../media/image73.png"/><Relationship Id="rId20" Type="http://schemas.openxmlformats.org/officeDocument/2006/relationships/image" Target="../media/image27.png"/><Relationship Id="rId41" Type="http://schemas.openxmlformats.org/officeDocument/2006/relationships/image" Target="../media/image47.png"/><Relationship Id="rId54" Type="http://schemas.openxmlformats.org/officeDocument/2006/relationships/image" Target="../media/image60.png"/><Relationship Id="rId62" Type="http://schemas.openxmlformats.org/officeDocument/2006/relationships/image" Target="../media/image68.png"/><Relationship Id="rId70" Type="http://schemas.openxmlformats.org/officeDocument/2006/relationships/image" Target="../media/image7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DE3F1"/>
            </a:gs>
            <a:gs pos="100000">
              <a:srgbClr val="BDDD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0">
            <a:alphaModFix amt="20000"/>
          </a:blip>
          <a:stretch>
            <a:fillRect/>
          </a:stretch>
        </p:blipFill>
        <p:spPr>
          <a:xfrm rot="720174">
            <a:off x="8570033" y="5263375"/>
            <a:ext cx="812673" cy="1083564"/>
          </a:xfrm>
          <a:prstGeom prst="rect">
            <a:avLst/>
          </a:prstGeom>
        </p:spPr>
      </p:pic>
      <p:pic>
        <p:nvPicPr>
          <p:cNvPr id="2049" name="Picture 1"/>
          <p:cNvPicPr>
            <a:picLocks noChangeAspect="1" noChangeArrowheads="1"/>
          </p:cNvPicPr>
          <p:nvPr userDrawn="1"/>
        </p:nvPicPr>
        <p:blipFill>
          <a:blip r:embed="rId11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399775">
            <a:off x="377726" y="5589985"/>
            <a:ext cx="850106" cy="83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>
                    <a:alpha val="20000"/>
                  </a:srgb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433" y="6338888"/>
            <a:ext cx="374154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>
                    <a:alpha val="20000"/>
                  </a:srgb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1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5"/>
          <a:stretch/>
        </p:blipFill>
        <p:spPr bwMode="auto">
          <a:xfrm>
            <a:off x="0" y="5257801"/>
            <a:ext cx="268784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>
                    <a:alpha val="20000"/>
                  </a:srgb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5" r="-1" b="8772"/>
          <a:stretch/>
        </p:blipFill>
        <p:spPr bwMode="auto">
          <a:xfrm>
            <a:off x="0" y="5867400"/>
            <a:ext cx="1631454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2" y="6103144"/>
            <a:ext cx="1150144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707231" y="1857375"/>
            <a:ext cx="7597378" cy="0"/>
          </a:xfrm>
          <a:prstGeom prst="line">
            <a:avLst/>
          </a:prstGeom>
          <a:noFill/>
          <a:ln w="25400" cap="flat">
            <a:solidFill>
              <a:srgbClr val="4EA7DE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427840" y="247650"/>
            <a:ext cx="517367" cy="630936"/>
          </a:xfrm>
          <a:prstGeom prst="rect">
            <a:avLst/>
          </a:prstGeom>
        </p:spPr>
      </p:pic>
      <p:pic>
        <p:nvPicPr>
          <p:cNvPr id="32" name="Picture 12"/>
          <p:cNvPicPr>
            <a:picLocks noChangeAspect="1" noChangeArrowheads="1"/>
          </p:cNvPicPr>
          <p:nvPr/>
        </p:nvPicPr>
        <p:blipFill rotWithShape="1">
          <a:blip r:embed="rId17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00"/>
          <a:stretch/>
        </p:blipFill>
        <p:spPr bwMode="auto">
          <a:xfrm>
            <a:off x="6479381" y="6313886"/>
            <a:ext cx="792243" cy="54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>
                    <a:alpha val="20000"/>
                  </a:srgb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3"/>
          <p:cNvPicPr>
            <a:picLocks noChangeAspect="1" noChangeArrowheads="1"/>
          </p:cNvPicPr>
          <p:nvPr/>
        </p:nvPicPr>
        <p:blipFill>
          <a:blip r:embed="rId18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386" y="6107908"/>
            <a:ext cx="965518" cy="63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>
                    <a:alpha val="20000"/>
                  </a:srgb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043" y="5770961"/>
            <a:ext cx="1087883" cy="33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48" b="2283"/>
          <a:stretch/>
        </p:blipFill>
        <p:spPr bwMode="auto">
          <a:xfrm>
            <a:off x="7151186" y="5787628"/>
            <a:ext cx="1992815" cy="10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</p:sldLayoutIdLst>
  <p:transition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+mj-lt"/>
          <a:ea typeface="+mj-ea"/>
          <a:cs typeface="+mj-cs"/>
          <a:sym typeface="Helvetica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5pPr>
      <a:lvl6pPr marL="288036"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6pPr>
      <a:lvl7pPr marL="576071"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7pPr>
      <a:lvl8pPr marL="864107"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8pPr>
      <a:lvl9pPr marL="1152143" algn="l" rtl="0" fontAlgn="base">
        <a:lnSpc>
          <a:spcPct val="90000"/>
        </a:lnSpc>
        <a:spcBef>
          <a:spcPct val="0"/>
        </a:spcBef>
        <a:spcAft>
          <a:spcPct val="0"/>
        </a:spcAft>
        <a:defRPr sz="4300" b="1">
          <a:solidFill>
            <a:srgbClr val="042452"/>
          </a:solidFill>
          <a:latin typeface="Helvetica" charset="0"/>
          <a:ea typeface="ヒラギノ角ゴ ProN W6" charset="0"/>
          <a:cs typeface="ヒラギノ角ゴ ProN W6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5pPr>
      <a:lvl6pPr marL="288036"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6pPr>
      <a:lvl7pPr marL="576071"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7pPr>
      <a:lvl8pPr marL="864107"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8pPr>
      <a:lvl9pPr marL="1152143"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6071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64107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52143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0179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8214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016250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304285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DE3F1"/>
            </a:gs>
            <a:gs pos="100000">
              <a:srgbClr val="BDDD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694" y="5210175"/>
            <a:ext cx="964406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706" y="5210175"/>
            <a:ext cx="8572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4" y="5210175"/>
            <a:ext cx="992981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831" y="5210175"/>
            <a:ext cx="8858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844" y="5210175"/>
            <a:ext cx="8858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51" y="3657600"/>
            <a:ext cx="992981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733800"/>
            <a:ext cx="892969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507" y="3733800"/>
            <a:ext cx="90011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446" y="5076826"/>
            <a:ext cx="102423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009" y="114301"/>
            <a:ext cx="2007394" cy="68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856" y="933451"/>
            <a:ext cx="2171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1743075"/>
            <a:ext cx="137874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140" y="2486025"/>
            <a:ext cx="2185988" cy="67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2" y="2762250"/>
            <a:ext cx="550069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273" y="3033713"/>
            <a:ext cx="768846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32" y="2747963"/>
            <a:ext cx="785813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4591051"/>
            <a:ext cx="1035844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1" y="3705225"/>
            <a:ext cx="4857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7" y="5716192"/>
            <a:ext cx="119122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9" y="6235303"/>
            <a:ext cx="1485007" cy="46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131" y="295275"/>
            <a:ext cx="2000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33375"/>
            <a:ext cx="22145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8601"/>
            <a:ext cx="1714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1" y="676276"/>
            <a:ext cx="250031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7" y="781051"/>
            <a:ext cx="20716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1" y="771526"/>
            <a:ext cx="200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219" y="219076"/>
            <a:ext cx="4000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 noChangeArrowheads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381" y="809625"/>
            <a:ext cx="1714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>
            <a:picLocks noChangeAspect="1" noChangeArrowheads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806" y="1247776"/>
            <a:ext cx="2286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>
            <a:picLocks noChangeAspect="1" noChangeArrowheads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319" y="1228726"/>
            <a:ext cx="24288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 noChangeAspect="1" noChangeArrowheads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413" y="1238251"/>
            <a:ext cx="271463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 noChangeArrowheads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1076326"/>
            <a:ext cx="264319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069" y="1362075"/>
            <a:ext cx="300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7" y="1685926"/>
            <a:ext cx="321469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595" y="257175"/>
            <a:ext cx="321469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594" y="638175"/>
            <a:ext cx="3143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 noChangeArrowheads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744" y="1219200"/>
            <a:ext cx="1857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/>
          <p:cNvPicPr>
            <a:picLocks noChangeAspect="1" noChangeArrowheads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70" y="219075"/>
            <a:ext cx="21431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9"/>
          <p:cNvPicPr>
            <a:picLocks noChangeAspect="1" noChangeArrowheads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76" y="762001"/>
            <a:ext cx="3143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/>
          <p:cNvPicPr>
            <a:picLocks noChangeAspect="1" noChangeArrowheads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406" y="1209676"/>
            <a:ext cx="2571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 noChangeArrowheads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769" y="180975"/>
            <a:ext cx="3143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 noChangeArrowheads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789" y="714375"/>
            <a:ext cx="192881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3"/>
          <p:cNvPicPr>
            <a:picLocks noChangeAspect="1" noChangeArrowheads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6" y="1257301"/>
            <a:ext cx="2571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/>
          <p:cNvPicPr>
            <a:picLocks noChangeAspect="1" noChangeArrowheads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281" y="171451"/>
            <a:ext cx="2857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5"/>
          <p:cNvPicPr>
            <a:picLocks noChangeAspect="1" noChangeArrowheads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742950"/>
            <a:ext cx="300038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6"/>
          <p:cNvPicPr>
            <a:picLocks noChangeAspect="1" noChangeArrowheads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719" y="1247775"/>
            <a:ext cx="278606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7"/>
          <p:cNvPicPr>
            <a:picLocks noChangeAspect="1" noChangeArrowheads="1"/>
          </p:cNvPicPr>
          <p:nvPr userDrawn="1"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7" y="219076"/>
            <a:ext cx="207169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/>
          <p:cNvPicPr>
            <a:picLocks noChangeAspect="1" noChangeArrowheads="1"/>
          </p:cNvPicPr>
          <p:nvPr userDrawn="1"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094" y="781050"/>
            <a:ext cx="300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 noChangeArrowheads="1"/>
          </p:cNvPicPr>
          <p:nvPr userDrawn="1"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2" y="1333501"/>
            <a:ext cx="30003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0"/>
          <p:cNvPicPr>
            <a:picLocks noChangeAspect="1" noChangeArrowheads="1"/>
          </p:cNvPicPr>
          <p:nvPr userDrawn="1"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857375"/>
            <a:ext cx="26431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/>
          <p:cNvPicPr>
            <a:picLocks noChangeAspect="1" noChangeArrowheads="1"/>
          </p:cNvPicPr>
          <p:nvPr userDrawn="1"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656" y="2057401"/>
            <a:ext cx="307181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/>
          <p:cNvPicPr>
            <a:picLocks noChangeAspect="1" noChangeArrowheads="1"/>
          </p:cNvPicPr>
          <p:nvPr userDrawn="1"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120" y="1752601"/>
            <a:ext cx="321469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3"/>
          <p:cNvPicPr>
            <a:picLocks noChangeAspect="1" noChangeArrowheads="1"/>
          </p:cNvPicPr>
          <p:nvPr userDrawn="1"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64" y="1800225"/>
            <a:ext cx="307181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54"/>
          <p:cNvPicPr>
            <a:picLocks noChangeAspect="1" noChangeArrowheads="1"/>
          </p:cNvPicPr>
          <p:nvPr userDrawn="1"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1762126"/>
            <a:ext cx="321469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55"/>
          <p:cNvPicPr>
            <a:picLocks noChangeAspect="1" noChangeArrowheads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362" y="1866901"/>
            <a:ext cx="30003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6"/>
          <p:cNvPicPr>
            <a:picLocks noChangeAspect="1" noChangeArrowheads="1"/>
          </p:cNvPicPr>
          <p:nvPr userDrawn="1"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556" y="1771650"/>
            <a:ext cx="250031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57"/>
          <p:cNvPicPr>
            <a:picLocks noChangeAspect="1" noChangeArrowheads="1"/>
          </p:cNvPicPr>
          <p:nvPr userDrawn="1"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1857375"/>
            <a:ext cx="321469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8"/>
          <p:cNvPicPr>
            <a:picLocks noChangeAspect="1" noChangeArrowheads="1"/>
          </p:cNvPicPr>
          <p:nvPr userDrawn="1"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744" y="1695450"/>
            <a:ext cx="300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59"/>
          <p:cNvPicPr>
            <a:picLocks noChangeAspect="1" noChangeArrowheads="1"/>
          </p:cNvPicPr>
          <p:nvPr userDrawn="1"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696" y="5095876"/>
            <a:ext cx="679549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AutoShape 62"/>
          <p:cNvSpPr>
            <a:spLocks/>
          </p:cNvSpPr>
          <p:nvPr userDrawn="1"/>
        </p:nvSpPr>
        <p:spPr bwMode="auto">
          <a:xfrm>
            <a:off x="800100" y="3095626"/>
            <a:ext cx="1935956" cy="1647825"/>
          </a:xfrm>
          <a:prstGeom prst="roundRect">
            <a:avLst>
              <a:gd name="adj" fmla="val 8667"/>
            </a:avLst>
          </a:prstGeom>
          <a:solidFill>
            <a:schemeClr val="accent1"/>
          </a:solidFill>
          <a:ln w="12700" cap="flat">
            <a:solidFill>
              <a:srgbClr val="A9BCD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62" name="Picture 61"/>
          <p:cNvPicPr>
            <a:picLocks noChangeAspect="1" noChangeArrowheads="1"/>
          </p:cNvPicPr>
          <p:nvPr userDrawn="1"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" y="2428876"/>
            <a:ext cx="152876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62"/>
          <p:cNvPicPr>
            <a:picLocks noChangeAspect="1" noChangeArrowheads="1"/>
          </p:cNvPicPr>
          <p:nvPr userDrawn="1"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" y="2124076"/>
            <a:ext cx="907256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63"/>
          <p:cNvPicPr>
            <a:picLocks noChangeAspect="1" noChangeArrowheads="1"/>
          </p:cNvPicPr>
          <p:nvPr userDrawn="1"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2" y="2124075"/>
            <a:ext cx="89296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64"/>
          <p:cNvPicPr>
            <a:picLocks noChangeAspect="1" noChangeArrowheads="1"/>
          </p:cNvPicPr>
          <p:nvPr userDrawn="1"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" y="1809751"/>
            <a:ext cx="500063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65"/>
          <p:cNvPicPr>
            <a:picLocks noChangeAspect="1" noChangeArrowheads="1"/>
          </p:cNvPicPr>
          <p:nvPr userDrawn="1"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132" y="1771651"/>
            <a:ext cx="4714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6"/>
          <p:cNvPicPr>
            <a:picLocks noChangeAspect="1" noChangeArrowheads="1"/>
          </p:cNvPicPr>
          <p:nvPr userDrawn="1"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6" y="952500"/>
            <a:ext cx="5572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67"/>
          <p:cNvPicPr>
            <a:picLocks noChangeAspect="1" noChangeArrowheads="1"/>
          </p:cNvPicPr>
          <p:nvPr userDrawn="1"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52525"/>
            <a:ext cx="37861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68"/>
          <p:cNvPicPr>
            <a:picLocks noChangeAspect="1" noChangeArrowheads="1"/>
          </p:cNvPicPr>
          <p:nvPr userDrawn="1"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170" y="1438276"/>
            <a:ext cx="207169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69"/>
          <p:cNvPicPr>
            <a:picLocks noChangeAspect="1" noChangeArrowheads="1"/>
          </p:cNvPicPr>
          <p:nvPr userDrawn="1"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70" y="3076575"/>
            <a:ext cx="38576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70"/>
          <p:cNvPicPr>
            <a:picLocks noChangeAspect="1" noChangeArrowheads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3305175"/>
            <a:ext cx="2428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71"/>
          <p:cNvPicPr>
            <a:picLocks noChangeAspect="1" noChangeArrowheads="1"/>
          </p:cNvPicPr>
          <p:nvPr userDrawn="1"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3143250"/>
            <a:ext cx="342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72"/>
          <p:cNvSpPr txBox="1"/>
          <p:nvPr userDrawn="1"/>
        </p:nvSpPr>
        <p:spPr>
          <a:xfrm>
            <a:off x="1749731" y="113347"/>
            <a:ext cx="464832" cy="1935608"/>
          </a:xfrm>
          <a:prstGeom prst="rect">
            <a:avLst/>
          </a:prstGeom>
        </p:spPr>
        <p:txBody>
          <a:bodyPr wrap="square" lIns="57607" tIns="28804" rIns="57607" bIns="28804">
            <a:spAutoFit/>
          </a:bodyPr>
          <a:lstStyle>
            <a:lvl1pPr lvl="0">
              <a:defRPr sz="12200" u="none" baseline="0">
                <a:solidFill>
                  <a:srgbClr val="7CA60A"/>
                </a:solidFill>
                <a:latin typeface="Georgia"/>
                <a:cs typeface="Georgia"/>
              </a:defRPr>
            </a:lvl1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>
                <a:sym typeface="Gill Sans" charset="0"/>
              </a:rPr>
              <a:t>“</a:t>
            </a:r>
            <a:endParaRPr lang="en-US"/>
          </a:p>
        </p:txBody>
      </p:sp>
      <p:sp>
        <p:nvSpPr>
          <p:cNvPr id="74" name="TextBox 73"/>
          <p:cNvSpPr txBox="1"/>
          <p:nvPr userDrawn="1"/>
        </p:nvSpPr>
        <p:spPr>
          <a:xfrm>
            <a:off x="2314575" y="113347"/>
            <a:ext cx="464832" cy="1243110"/>
          </a:xfrm>
          <a:prstGeom prst="rect">
            <a:avLst/>
          </a:prstGeom>
        </p:spPr>
        <p:txBody>
          <a:bodyPr wrap="square" lIns="57607" tIns="28804" rIns="57607" bIns="28804">
            <a:spAutoFit/>
          </a:bodyPr>
          <a:lstStyle>
            <a:lvl1pPr lvl="0">
              <a:defRPr sz="12200" u="none" baseline="0">
                <a:solidFill>
                  <a:srgbClr val="7CA60A"/>
                </a:solidFill>
                <a:latin typeface="Georgia"/>
                <a:cs typeface="Georgia"/>
              </a:defRPr>
            </a:lvl1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700" u="none" kern="1200" baseline="0" smtClean="0">
                <a:solidFill>
                  <a:srgbClr val="7CA60A"/>
                </a:solidFill>
                <a:latin typeface="Georgia"/>
                <a:ea typeface="ヒラギノ角ゴ ProN W3" charset="0"/>
                <a:cs typeface="Georgia"/>
                <a:sym typeface="Gill Sans" charset="0"/>
              </a:rPr>
              <a:t>”</a:t>
            </a:r>
            <a:endParaRPr lang="en-US" sz="7700">
              <a:solidFill>
                <a:srgbClr val="7CA60A"/>
              </a:solidFill>
              <a:latin typeface="Georgia"/>
              <a:cs typeface="Georgia"/>
            </a:endParaRPr>
          </a:p>
        </p:txBody>
      </p:sp>
      <p:pic>
        <p:nvPicPr>
          <p:cNvPr id="75" name="Picture 74"/>
          <p:cNvPicPr>
            <a:picLocks noChangeAspect="1"/>
          </p:cNvPicPr>
          <p:nvPr userDrawn="1"/>
        </p:nvPicPr>
        <p:blipFill>
          <a:blip r:embed="rId73"/>
          <a:stretch>
            <a:fillRect/>
          </a:stretch>
        </p:blipFill>
        <p:spPr>
          <a:xfrm>
            <a:off x="4471988" y="3619500"/>
            <a:ext cx="685114" cy="864108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 userDrawn="1"/>
        </p:nvPicPr>
        <p:blipFill>
          <a:blip r:embed="rId74"/>
          <a:stretch>
            <a:fillRect/>
          </a:stretch>
        </p:blipFill>
        <p:spPr>
          <a:xfrm>
            <a:off x="3536156" y="4352925"/>
            <a:ext cx="452628" cy="60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5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+mj-lt"/>
          <a:ea typeface="+mj-ea"/>
          <a:cs typeface="+mj-cs"/>
          <a:sym typeface="Helvetica" charset="0"/>
        </a:defRPr>
      </a:lvl1pPr>
      <a:lvl2pPr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Helvetica" charset="0"/>
          <a:ea typeface="ヒラギノ角ゴ ProN W3" charset="0"/>
          <a:cs typeface="ヒラギノ角ゴ ProN W3" charset="0"/>
          <a:sym typeface="Helvetica" charset="0"/>
        </a:defRPr>
      </a:lvl2pPr>
      <a:lvl3pPr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Helvetica" charset="0"/>
          <a:ea typeface="ヒラギノ角ゴ ProN W3" charset="0"/>
          <a:cs typeface="ヒラギノ角ゴ ProN W3" charset="0"/>
          <a:sym typeface="Helvetica" charset="0"/>
        </a:defRPr>
      </a:lvl3pPr>
      <a:lvl4pPr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Helvetica" charset="0"/>
          <a:ea typeface="ヒラギノ角ゴ ProN W3" charset="0"/>
          <a:cs typeface="ヒラギノ角ゴ ProN W3" charset="0"/>
          <a:sym typeface="Helvetica" charset="0"/>
        </a:defRPr>
      </a:lvl4pPr>
      <a:lvl5pPr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Helvetica" charset="0"/>
          <a:ea typeface="ヒラギノ角ゴ ProN W3" charset="0"/>
          <a:cs typeface="ヒラギノ角ゴ ProN W3" charset="0"/>
          <a:sym typeface="Helvetica" charset="0"/>
        </a:defRPr>
      </a:lvl5pPr>
      <a:lvl6pPr marL="288036"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Helvetica" charset="0"/>
          <a:ea typeface="ヒラギノ角ゴ ProN W3" charset="0"/>
          <a:cs typeface="ヒラギノ角ゴ ProN W3" charset="0"/>
          <a:sym typeface="Helvetica" charset="0"/>
        </a:defRPr>
      </a:lvl6pPr>
      <a:lvl7pPr marL="576071"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Helvetica" charset="0"/>
          <a:ea typeface="ヒラギノ角ゴ ProN W3" charset="0"/>
          <a:cs typeface="ヒラギノ角ゴ ProN W3" charset="0"/>
          <a:sym typeface="Helvetica" charset="0"/>
        </a:defRPr>
      </a:lvl7pPr>
      <a:lvl8pPr marL="864107"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Helvetica" charset="0"/>
          <a:ea typeface="ヒラギノ角ゴ ProN W3" charset="0"/>
          <a:cs typeface="ヒラギノ角ゴ ProN W3" charset="0"/>
          <a:sym typeface="Helvetica" charset="0"/>
        </a:defRPr>
      </a:lvl8pPr>
      <a:lvl9pPr marL="1152143" algn="l" rtl="0" fontAlgn="base">
        <a:spcBef>
          <a:spcPct val="0"/>
        </a:spcBef>
        <a:spcAft>
          <a:spcPct val="0"/>
        </a:spcAft>
        <a:defRPr sz="4800">
          <a:solidFill>
            <a:srgbClr val="346324"/>
          </a:solidFill>
          <a:latin typeface="Helvetica" charset="0"/>
          <a:ea typeface="ヒラギノ角ゴ ProN W3" charset="0"/>
          <a:cs typeface="ヒラギノ角ゴ ProN W3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5pPr>
      <a:lvl6pPr marL="288036"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6pPr>
      <a:lvl7pPr marL="576071"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7pPr>
      <a:lvl8pPr marL="864107"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8pPr>
      <a:lvl9pPr marL="1152143" algn="ctr" rtl="0" fontAlgn="base"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6071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64107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52143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0179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8214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016250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304285" algn="l" defTabSz="2880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06422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908" y="0"/>
            <a:ext cx="374509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9" y="2295525"/>
            <a:ext cx="6715125" cy="2956400"/>
          </a:xfrm>
        </p:spPr>
        <p:txBody>
          <a:bodyPr/>
          <a:lstStyle/>
          <a:p>
            <a:pPr marL="432053" indent="-432053">
              <a:buFont typeface="Arial" pitchFamily="34" charset="0"/>
              <a:buChar char="•"/>
            </a:pPr>
            <a:r>
              <a:rPr lang="en-US" dirty="0" smtClean="0"/>
              <a:t>Start your trial</a:t>
            </a:r>
          </a:p>
          <a:p>
            <a:pPr marL="432053" indent="-432053">
              <a:buFont typeface="Arial" pitchFamily="34" charset="0"/>
              <a:buChar char="•"/>
            </a:pPr>
            <a:r>
              <a:rPr lang="en-US" dirty="0" smtClean="0"/>
              <a:t>Create some content</a:t>
            </a:r>
          </a:p>
          <a:p>
            <a:pPr marL="432053" indent="-432053">
              <a:buFont typeface="Arial" pitchFamily="34" charset="0"/>
              <a:buChar char="•"/>
            </a:pPr>
            <a:r>
              <a:rPr lang="en-US" dirty="0" smtClean="0"/>
              <a:t>Add users and set permissions</a:t>
            </a:r>
          </a:p>
          <a:p>
            <a:pPr marL="432053" indent="-432053">
              <a:buFont typeface="Arial" pitchFamily="34" charset="0"/>
              <a:buChar char="•"/>
            </a:pPr>
            <a:r>
              <a:rPr lang="en-US" dirty="0" smtClean="0"/>
              <a:t>Share and collaborate</a:t>
            </a:r>
          </a:p>
          <a:p>
            <a:pPr marL="432053" indent="-432053">
              <a:buFont typeface="Arial" pitchFamily="34" charset="0"/>
              <a:buChar char="•"/>
            </a:pPr>
            <a:r>
              <a:rPr lang="en-US" dirty="0" err="1" smtClean="0"/>
              <a:t>Customise</a:t>
            </a:r>
            <a:r>
              <a:rPr lang="en-US" dirty="0" smtClean="0"/>
              <a:t> the look and feel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563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06422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908" y="0"/>
            <a:ext cx="374509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9" y="2295525"/>
            <a:ext cx="4614861" cy="1730423"/>
          </a:xfrm>
        </p:spPr>
        <p:txBody>
          <a:bodyPr/>
          <a:lstStyle/>
          <a:p>
            <a:pPr marL="432053" indent="-432053">
              <a:buFont typeface="Arial" pitchFamily="34" charset="0"/>
              <a:buChar char="•"/>
            </a:pPr>
            <a:r>
              <a:rPr lang="en-US" dirty="0" smtClean="0"/>
              <a:t>All users</a:t>
            </a:r>
          </a:p>
          <a:p>
            <a:pPr marL="432053" indent="-432053">
              <a:buFont typeface="Arial" pitchFamily="34" charset="0"/>
              <a:buChar char="•"/>
            </a:pPr>
            <a:r>
              <a:rPr lang="en-US" dirty="0" smtClean="0"/>
              <a:t>Space administrators</a:t>
            </a:r>
          </a:p>
          <a:p>
            <a:pPr marL="432053" indent="-432053">
              <a:buFont typeface="Arial" pitchFamily="34" charset="0"/>
              <a:buChar char="•"/>
            </a:pPr>
            <a:r>
              <a:rPr lang="en-US" dirty="0" smtClean="0"/>
              <a:t>Administrators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338440"/>
            <a:ext cx="1289074" cy="13047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350" y="2033661"/>
            <a:ext cx="1289074" cy="13047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674" y="4495800"/>
            <a:ext cx="1289074" cy="130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588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ent">
  <a:themeElements>
    <a:clrScheme name="">
      <a:dk1>
        <a:srgbClr val="292727"/>
      </a:dk1>
      <a:lt1>
        <a:srgbClr val="D6D8D8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8E9E9"/>
      </a:accent3>
      <a:accent4>
        <a:srgbClr val="21202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Helvetica"/>
        <a:ea typeface="ヒラギノ角ゴ ProN W6"/>
        <a:cs typeface="ヒラギノ角ゴ ProN W6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ssets">
  <a:themeElements>
    <a:clrScheme name="">
      <a:dk1>
        <a:srgbClr val="292727"/>
      </a:dk1>
      <a:lt1>
        <a:srgbClr val="D6D8D8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E8E9E9"/>
      </a:accent3>
      <a:accent4>
        <a:srgbClr val="21202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 ">
      <a:majorFont>
        <a:latin typeface="Helvetica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Pages>0</Pages>
  <Words>30</Words>
  <Characters>0</Characters>
  <Application>Microsoft Office PowerPoint</Application>
  <PresentationFormat>On-screen Show (4:3)</PresentationFormat>
  <Lines>0</Lines>
  <Paragraphs>12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Content</vt:lpstr>
      <vt:lpstr>Assets</vt:lpstr>
      <vt:lpstr>Sample Presentation</vt:lpstr>
      <vt:lpstr>Sample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Robins</dc:creator>
  <cp:lastModifiedBy>Rachel Robins</cp:lastModifiedBy>
  <cp:revision>36</cp:revision>
  <dcterms:modified xsi:type="dcterms:W3CDTF">2013-05-28T03:52:16Z</dcterms:modified>
</cp:coreProperties>
</file>